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9" r:id="rId3"/>
    <p:sldId id="260" r:id="rId4"/>
    <p:sldId id="261" r:id="rId5"/>
    <p:sldId id="268" r:id="rId6"/>
    <p:sldId id="269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50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387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168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077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301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517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499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396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11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967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395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DB07-93B8-5A44-A781-F4645E8A2F2F}" type="datetimeFigureOut">
              <a:rPr kumimoji="1" lang="ko-Kore-KR" altLang="en-US" smtClean="0"/>
              <a:t>2021. 2. 24.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C8EA7-07BB-8447-BE22-6AD181C712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953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5877CE-8BCA-3E47-AC15-EBA7B81B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450000"/>
            <a:ext cx="1244600" cy="34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CADA8A-061C-D144-B966-2E67472D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74" y="1834213"/>
            <a:ext cx="3771900" cy="37719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D8F45E-E9C6-E543-B279-A94413E4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54426" y="1822182"/>
            <a:ext cx="3771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5F49CD-99B1-1D4B-8151-E409E1F3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450000"/>
            <a:ext cx="1625600" cy="35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19ACDC-1297-7D44-98E5-54861F64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2095500"/>
            <a:ext cx="68453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07C659-DEAE-A447-B3E6-54276D75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95" y="2095500"/>
            <a:ext cx="419100" cy="11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02948C-467C-4A47-952F-3E84B428F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950" y="2708910"/>
            <a:ext cx="292100" cy="114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73C56-8E4F-2B47-BD58-FBC9F8C48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740" y="3322320"/>
            <a:ext cx="330200" cy="114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05DB2-26A9-794C-8A55-93D5F63E5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0" y="3945890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F02CAC-A93C-0545-958A-AC70E9A4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450000"/>
            <a:ext cx="1257300" cy="31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48A565-E07B-3945-99B1-2300A04B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882350"/>
            <a:ext cx="7200900" cy="12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5DEBAA-3B3B-8C4C-B6C5-F54B6E67C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4033625"/>
            <a:ext cx="52324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05AD4C-500A-0A49-A242-D50D12C2E1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510709" y="5981700"/>
            <a:ext cx="48133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531C9A-A891-0E4C-9187-156993FF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450000"/>
            <a:ext cx="1270000" cy="31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1F9897-CEF4-D94F-817C-616CDB5E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2186510"/>
            <a:ext cx="711200" cy="444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575906-9623-3741-890B-A61320E9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" y="3429000"/>
            <a:ext cx="8318500" cy="1117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DB348-52E6-3E44-9571-910FA228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46149" y="3208793"/>
            <a:ext cx="6794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76E55F-4E5D-1844-A78A-A9F049E2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3155950"/>
            <a:ext cx="2082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0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A80895-1AE3-2D40-A679-76097F54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09" y="3429000"/>
            <a:ext cx="1524000" cy="171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C3C286-2104-4A45-8C95-CB8D5A7F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59" y="5908675"/>
            <a:ext cx="2197100" cy="698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476B3-FE19-154B-B839-B14FD8B5A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09" y="5284787"/>
            <a:ext cx="533400" cy="48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7A90D6-3C35-504C-9F5D-A481A05AB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74" y="2419998"/>
            <a:ext cx="2400300" cy="226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D932AF-5FF5-304E-948D-3CC5831D7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959" y="3550298"/>
            <a:ext cx="3784600" cy="123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CE04BE-A03B-6046-AFB8-378AAFE85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584" y="1012436"/>
            <a:ext cx="5384800" cy="2552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D9B13B-486E-5647-87C1-F8C041C7B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159" y="1077167"/>
            <a:ext cx="3835400" cy="149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22AF6A-0311-1640-A643-4DA9AEEF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696891" y="0"/>
            <a:ext cx="6512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0</Words>
  <Application>Microsoft Macintosh PowerPoint</Application>
  <PresentationFormat>A4 용지(210x297mm)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김상민</dc:creator>
  <cp:lastModifiedBy>김상민</cp:lastModifiedBy>
  <cp:revision>14</cp:revision>
  <dcterms:created xsi:type="dcterms:W3CDTF">2020-11-26T05:31:47Z</dcterms:created>
  <dcterms:modified xsi:type="dcterms:W3CDTF">2021-02-24T09:14:44Z</dcterms:modified>
</cp:coreProperties>
</file>